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00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2"/>
      </p:cViewPr>
      <p:guideLst>
        <p:guide orient="horz" pos="1620"/>
        <p:guide pos="2880"/>
        <p:guide orient="horz" pos="10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6bf16a96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6bf16a96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3eb2755e1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3eb2755e1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3e1ed97d48_4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3e1ed97d48_4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3e1ed97d48_4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3e1ed97d48_4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36bf16a96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36bf16a96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3e1ed97d48_5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3e1ed97d48_5_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36bf16a96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36bf16a96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36bf16a96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36bf16a960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36bf16a96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36bf16a96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36ccf2069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36ccf2069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36bf16a96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36bf16a96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3eb1464aa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3eb1464aa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36bf16a9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36bf16a9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1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1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jpg"/><Relationship Id="rId11" Type="http://schemas.openxmlformats.org/officeDocument/2006/relationships/image" Target="../media/image33.jpg"/><Relationship Id="rId5" Type="http://schemas.openxmlformats.org/officeDocument/2006/relationships/image" Target="../media/image27.png"/><Relationship Id="rId10" Type="http://schemas.openxmlformats.org/officeDocument/2006/relationships/image" Target="../media/image32.jpg"/><Relationship Id="rId4" Type="http://schemas.openxmlformats.org/officeDocument/2006/relationships/image" Target="../media/image26.png"/><Relationship Id="rId9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743825" y="4921025"/>
            <a:ext cx="8324100" cy="915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00" y="4476000"/>
            <a:ext cx="667500" cy="667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114750" y="-12"/>
            <a:ext cx="2914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Problem Statement </a:t>
            </a:r>
            <a:endParaRPr sz="2400" b="1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7" name="Google Shape;57;p13"/>
          <p:cNvCxnSpPr/>
          <p:nvPr/>
        </p:nvCxnSpPr>
        <p:spPr>
          <a:xfrm rot="10800000" flipH="1">
            <a:off x="628050" y="494875"/>
            <a:ext cx="7887900" cy="9300"/>
          </a:xfrm>
          <a:prstGeom prst="straightConnector1">
            <a:avLst/>
          </a:prstGeom>
          <a:noFill/>
          <a:ln w="9525" cap="flat" cmpd="sng">
            <a:solidFill>
              <a:srgbClr val="E6B8A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t="11310" b="25180"/>
          <a:stretch/>
        </p:blipFill>
        <p:spPr>
          <a:xfrm>
            <a:off x="512375" y="1068625"/>
            <a:ext cx="2187342" cy="3087149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5">
            <a:alphaModFix/>
          </a:blip>
          <a:srcRect t="9805" b="25128"/>
          <a:stretch/>
        </p:blipFill>
        <p:spPr>
          <a:xfrm>
            <a:off x="2339000" y="954578"/>
            <a:ext cx="2187350" cy="3162848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6">
            <a:alphaModFix/>
          </a:blip>
          <a:srcRect t="11094" b="17374"/>
          <a:stretch/>
        </p:blipFill>
        <p:spPr>
          <a:xfrm>
            <a:off x="4425375" y="840525"/>
            <a:ext cx="1989901" cy="3162852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1" name="Google Shape;61;p13"/>
          <p:cNvSpPr txBox="1"/>
          <p:nvPr/>
        </p:nvSpPr>
        <p:spPr>
          <a:xfrm>
            <a:off x="6505250" y="1748250"/>
            <a:ext cx="24900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According to ICT Ministry, </a:t>
            </a:r>
            <a:r>
              <a:rPr lang="en" sz="1900" b="1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64%</a:t>
            </a:r>
            <a:r>
              <a:rPr lang="en" sz="1900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9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women victimized on sexual harrassment on </a:t>
            </a:r>
            <a:r>
              <a:rPr lang="en" sz="1900" b="1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2021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2"/>
          <p:cNvPicPr preferRelativeResize="0"/>
          <p:nvPr/>
        </p:nvPicPr>
        <p:blipFill rotWithShape="1">
          <a:blip r:embed="rId3">
            <a:alphaModFix/>
          </a:blip>
          <a:srcRect l="1750" t="-16822" r="-1749" b="32583"/>
          <a:stretch/>
        </p:blipFill>
        <p:spPr>
          <a:xfrm>
            <a:off x="-65375" y="-1333825"/>
            <a:ext cx="9414851" cy="652309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2"/>
          <p:cNvSpPr/>
          <p:nvPr/>
        </p:nvSpPr>
        <p:spPr>
          <a:xfrm>
            <a:off x="743825" y="4921025"/>
            <a:ext cx="8324100" cy="91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4" name="Google Shape;21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600" y="4476000"/>
            <a:ext cx="667500" cy="66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2"/>
          <p:cNvSpPr txBox="1"/>
          <p:nvPr/>
        </p:nvSpPr>
        <p:spPr>
          <a:xfrm>
            <a:off x="3453300" y="161750"/>
            <a:ext cx="2237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Team Expertise 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22"/>
          <p:cNvSpPr/>
          <p:nvPr/>
        </p:nvSpPr>
        <p:spPr>
          <a:xfrm>
            <a:off x="46050" y="654350"/>
            <a:ext cx="9051900" cy="16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2"/>
          <p:cNvSpPr txBox="1"/>
          <p:nvPr/>
        </p:nvSpPr>
        <p:spPr>
          <a:xfrm>
            <a:off x="104425" y="2797475"/>
            <a:ext cx="21042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Sohag Khisa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Trainer, Video Maker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22"/>
          <p:cNvSpPr txBox="1"/>
          <p:nvPr/>
        </p:nvSpPr>
        <p:spPr>
          <a:xfrm>
            <a:off x="2276875" y="2821725"/>
            <a:ext cx="2104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Adeti Dewan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Cultural Activist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22"/>
          <p:cNvSpPr txBox="1"/>
          <p:nvPr/>
        </p:nvSpPr>
        <p:spPr>
          <a:xfrm>
            <a:off x="4510425" y="2821725"/>
            <a:ext cx="2104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Gagan Chakma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Creative Planner &amp; Manager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22"/>
          <p:cNvSpPr txBox="1"/>
          <p:nvPr/>
        </p:nvSpPr>
        <p:spPr>
          <a:xfrm>
            <a:off x="6687475" y="2797475"/>
            <a:ext cx="2104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Vaskar Chakma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IT Expert, Graphics Designer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1" name="Google Shape;22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341" y="1222225"/>
            <a:ext cx="1587300" cy="16008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2" name="Google Shape;222;p22"/>
          <p:cNvPicPr preferRelativeResize="0"/>
          <p:nvPr/>
        </p:nvPicPr>
        <p:blipFill rotWithShape="1">
          <a:blip r:embed="rId6">
            <a:alphaModFix/>
          </a:blip>
          <a:srcRect l="28651" t="40429" r="33812" b="26929"/>
          <a:stretch/>
        </p:blipFill>
        <p:spPr>
          <a:xfrm>
            <a:off x="2534425" y="1193925"/>
            <a:ext cx="1587300" cy="16008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3" name="Google Shape;223;p22"/>
          <p:cNvPicPr preferRelativeResize="0"/>
          <p:nvPr/>
        </p:nvPicPr>
        <p:blipFill rotWithShape="1">
          <a:blip r:embed="rId7">
            <a:alphaModFix/>
          </a:blip>
          <a:srcRect l="18907" r="11604" b="29996"/>
          <a:stretch/>
        </p:blipFill>
        <p:spPr>
          <a:xfrm>
            <a:off x="4756300" y="1222225"/>
            <a:ext cx="1631400" cy="16431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4" name="Google Shape;224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46625" y="1193925"/>
            <a:ext cx="1671600" cy="16719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5" name="Google Shape;225;p22"/>
          <p:cNvSpPr txBox="1"/>
          <p:nvPr/>
        </p:nvSpPr>
        <p:spPr>
          <a:xfrm>
            <a:off x="2366550" y="3748225"/>
            <a:ext cx="4410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Rhukkengor Valedeer Gabusya (RhuVaGa)</a:t>
            </a:r>
            <a:endParaRPr sz="2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00" y="4399725"/>
            <a:ext cx="667500" cy="66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3"/>
          <p:cNvSpPr/>
          <p:nvPr/>
        </p:nvSpPr>
        <p:spPr>
          <a:xfrm>
            <a:off x="743825" y="4844750"/>
            <a:ext cx="8324100" cy="915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3"/>
          <p:cNvSpPr txBox="1"/>
          <p:nvPr/>
        </p:nvSpPr>
        <p:spPr>
          <a:xfrm>
            <a:off x="-258200" y="3322425"/>
            <a:ext cx="28803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800">
              <a:highlight>
                <a:srgbClr val="FF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23"/>
          <p:cNvSpPr txBox="1"/>
          <p:nvPr/>
        </p:nvSpPr>
        <p:spPr>
          <a:xfrm>
            <a:off x="1319900" y="1406900"/>
            <a:ext cx="733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" name="Google Shape;234;p23"/>
          <p:cNvGrpSpPr/>
          <p:nvPr/>
        </p:nvGrpSpPr>
        <p:grpSpPr>
          <a:xfrm>
            <a:off x="1253391" y="1089532"/>
            <a:ext cx="2629050" cy="2015758"/>
            <a:chOff x="823122" y="2033552"/>
            <a:chExt cx="2253600" cy="1549748"/>
          </a:xfrm>
        </p:grpSpPr>
        <p:sp>
          <p:nvSpPr>
            <p:cNvPr id="235" name="Google Shape;235;p23"/>
            <p:cNvSpPr/>
            <p:nvPr/>
          </p:nvSpPr>
          <p:spPr>
            <a:xfrm>
              <a:off x="932600" y="3079475"/>
              <a:ext cx="19584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6" name="Google Shape;236;p23"/>
            <p:cNvGrpSpPr/>
            <p:nvPr/>
          </p:nvGrpSpPr>
          <p:grpSpPr>
            <a:xfrm>
              <a:off x="823122" y="2033552"/>
              <a:ext cx="2253600" cy="1549748"/>
              <a:chOff x="823122" y="2033552"/>
              <a:chExt cx="2253600" cy="1549748"/>
            </a:xfrm>
          </p:grpSpPr>
          <p:sp>
            <p:nvSpPr>
              <p:cNvPr id="237" name="Google Shape;237;p23"/>
              <p:cNvSpPr txBox="1"/>
              <p:nvPr/>
            </p:nvSpPr>
            <p:spPr>
              <a:xfrm>
                <a:off x="1476200" y="3211900"/>
                <a:ext cx="8712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 b="1">
                    <a:latin typeface="Roboto"/>
                    <a:ea typeface="Roboto"/>
                    <a:cs typeface="Roboto"/>
                    <a:sym typeface="Roboto"/>
                  </a:rPr>
                  <a:t>1st 20 Days</a:t>
                </a:r>
                <a:endParaRPr sz="12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238" name="Google Shape;238;p23"/>
              <p:cNvGrpSpPr/>
              <p:nvPr/>
            </p:nvGrpSpPr>
            <p:grpSpPr>
              <a:xfrm>
                <a:off x="881025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239" name="Google Shape;239;p23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240" name="Google Shape;240;p23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1" name="Google Shape;241;p23"/>
              <p:cNvSpPr txBox="1"/>
              <p:nvPr/>
            </p:nvSpPr>
            <p:spPr>
              <a:xfrm>
                <a:off x="823122" y="2033552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100" b="1">
                    <a:latin typeface="Roboto"/>
                    <a:ea typeface="Roboto"/>
                    <a:cs typeface="Roboto"/>
                    <a:sym typeface="Roboto"/>
                  </a:rPr>
                  <a:t>Offline</a:t>
                </a:r>
                <a:endParaRPr sz="2100" b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Postering for making people aware about Cyber Bullying.</a:t>
                </a:r>
                <a:endParaRPr sz="12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242" name="Google Shape;242;p23"/>
          <p:cNvGrpSpPr/>
          <p:nvPr/>
        </p:nvGrpSpPr>
        <p:grpSpPr>
          <a:xfrm>
            <a:off x="3528527" y="2112150"/>
            <a:ext cx="2629050" cy="2105173"/>
            <a:chOff x="2773350" y="2819758"/>
            <a:chExt cx="2253600" cy="1618492"/>
          </a:xfrm>
        </p:grpSpPr>
        <p:sp>
          <p:nvSpPr>
            <p:cNvPr id="243" name="Google Shape;243;p23"/>
            <p:cNvSpPr/>
            <p:nvPr/>
          </p:nvSpPr>
          <p:spPr>
            <a:xfrm>
              <a:off x="2890952" y="3079475"/>
              <a:ext cx="19584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4" name="Google Shape;244;p23"/>
            <p:cNvGrpSpPr/>
            <p:nvPr/>
          </p:nvGrpSpPr>
          <p:grpSpPr>
            <a:xfrm>
              <a:off x="2773350" y="2819758"/>
              <a:ext cx="2253600" cy="1618492"/>
              <a:chOff x="2773350" y="2819758"/>
              <a:chExt cx="2253600" cy="1618492"/>
            </a:xfrm>
          </p:grpSpPr>
          <p:sp>
            <p:nvSpPr>
              <p:cNvPr id="245" name="Google Shape;245;p23"/>
              <p:cNvSpPr txBox="1"/>
              <p:nvPr/>
            </p:nvSpPr>
            <p:spPr>
              <a:xfrm>
                <a:off x="3310518" y="2819758"/>
                <a:ext cx="931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 b="1">
                    <a:latin typeface="Roboto"/>
                    <a:ea typeface="Roboto"/>
                    <a:cs typeface="Roboto"/>
                    <a:sym typeface="Roboto"/>
                  </a:rPr>
                  <a:t>2nd 20 Days</a:t>
                </a:r>
                <a:endParaRPr sz="12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246" name="Google Shape;246;p23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247" name="Google Shape;247;p23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248" name="Google Shape;248;p23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9" name="Google Shape;249;p23"/>
              <p:cNvSpPr txBox="1"/>
              <p:nvPr/>
            </p:nvSpPr>
            <p:spPr>
              <a:xfrm>
                <a:off x="2773350" y="349445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endParaRPr sz="8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250" name="Google Shape;250;p23"/>
          <p:cNvGrpSpPr/>
          <p:nvPr/>
        </p:nvGrpSpPr>
        <p:grpSpPr>
          <a:xfrm>
            <a:off x="5838246" y="1089532"/>
            <a:ext cx="2629050" cy="1944023"/>
            <a:chOff x="4753223" y="2033552"/>
            <a:chExt cx="2253600" cy="1494598"/>
          </a:xfrm>
        </p:grpSpPr>
        <p:sp>
          <p:nvSpPr>
            <p:cNvPr id="251" name="Google Shape;251;p23"/>
            <p:cNvSpPr/>
            <p:nvPr/>
          </p:nvSpPr>
          <p:spPr>
            <a:xfrm>
              <a:off x="4849302" y="3079475"/>
              <a:ext cx="19584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252;p23"/>
            <p:cNvGrpSpPr/>
            <p:nvPr/>
          </p:nvGrpSpPr>
          <p:grpSpPr>
            <a:xfrm>
              <a:off x="4753223" y="2033552"/>
              <a:ext cx="2253600" cy="1494598"/>
              <a:chOff x="4753223" y="2033552"/>
              <a:chExt cx="2253600" cy="1494598"/>
            </a:xfrm>
          </p:grpSpPr>
          <p:grpSp>
            <p:nvGrpSpPr>
              <p:cNvPr id="253" name="Google Shape;253;p23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254" name="Google Shape;254;p23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255" name="Google Shape;255;p23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6" name="Google Shape;256;p23"/>
              <p:cNvSpPr txBox="1"/>
              <p:nvPr/>
            </p:nvSpPr>
            <p:spPr>
              <a:xfrm>
                <a:off x="5320644" y="3156749"/>
                <a:ext cx="8922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 b="1">
                    <a:latin typeface="Roboto"/>
                    <a:ea typeface="Roboto"/>
                    <a:cs typeface="Roboto"/>
                    <a:sym typeface="Roboto"/>
                  </a:rPr>
                  <a:t>3rd  20 Days</a:t>
                </a:r>
                <a:endParaRPr sz="12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57" name="Google Shape;257;p23"/>
              <p:cNvSpPr txBox="1"/>
              <p:nvPr/>
            </p:nvSpPr>
            <p:spPr>
              <a:xfrm>
                <a:off x="4753223" y="2033552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100" b="1">
                    <a:latin typeface="Roboto"/>
                    <a:ea typeface="Roboto"/>
                    <a:cs typeface="Roboto"/>
                    <a:sym typeface="Roboto"/>
                  </a:rPr>
                  <a:t>Offline</a:t>
                </a:r>
                <a:endParaRPr sz="600" b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Wall painting for social awareness about Cyber Bullying by own Artist.</a:t>
                </a:r>
                <a:endParaRPr sz="6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258" name="Google Shape;258;p23"/>
          <p:cNvSpPr/>
          <p:nvPr/>
        </p:nvSpPr>
        <p:spPr>
          <a:xfrm rot="10800000">
            <a:off x="5750559" y="2865315"/>
            <a:ext cx="107700" cy="1203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9" name="Google Shape;259;p23"/>
          <p:cNvCxnSpPr/>
          <p:nvPr/>
        </p:nvCxnSpPr>
        <p:spPr>
          <a:xfrm rot="10800000">
            <a:off x="5798962" y="2440764"/>
            <a:ext cx="0" cy="467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0" name="Google Shape;260;p23"/>
          <p:cNvSpPr txBox="1"/>
          <p:nvPr/>
        </p:nvSpPr>
        <p:spPr>
          <a:xfrm>
            <a:off x="4691550" y="2870625"/>
            <a:ext cx="12429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Offline</a:t>
            </a:r>
            <a:endParaRPr sz="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Arranging for seminars at different schools and colleges.</a:t>
            </a:r>
            <a:endParaRPr sz="1200"/>
          </a:p>
        </p:txBody>
      </p:sp>
      <p:sp>
        <p:nvSpPr>
          <p:cNvPr id="261" name="Google Shape;261;p23"/>
          <p:cNvSpPr txBox="1"/>
          <p:nvPr/>
        </p:nvSpPr>
        <p:spPr>
          <a:xfrm>
            <a:off x="3564650" y="2952900"/>
            <a:ext cx="12429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1st Survey</a:t>
            </a:r>
            <a:endParaRPr sz="1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000"/>
          </a:p>
        </p:txBody>
      </p:sp>
      <p:cxnSp>
        <p:nvCxnSpPr>
          <p:cNvPr id="262" name="Google Shape;262;p23"/>
          <p:cNvCxnSpPr/>
          <p:nvPr/>
        </p:nvCxnSpPr>
        <p:spPr>
          <a:xfrm rot="10800000" flipH="1">
            <a:off x="628050" y="647275"/>
            <a:ext cx="7887900" cy="9300"/>
          </a:xfrm>
          <a:prstGeom prst="straightConnector1">
            <a:avLst/>
          </a:prstGeom>
          <a:noFill/>
          <a:ln w="9525" cap="flat" cmpd="sng">
            <a:solidFill>
              <a:srgbClr val="E6B8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3" name="Google Shape;263;p23"/>
          <p:cNvSpPr txBox="1"/>
          <p:nvPr/>
        </p:nvSpPr>
        <p:spPr>
          <a:xfrm>
            <a:off x="3838050" y="102475"/>
            <a:ext cx="1467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Timeline</a:t>
            </a:r>
            <a:endParaRPr sz="2400"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64" name="Google Shape;264;p23"/>
          <p:cNvCxnSpPr/>
          <p:nvPr/>
        </p:nvCxnSpPr>
        <p:spPr>
          <a:xfrm rot="10800000">
            <a:off x="6196637" y="2440776"/>
            <a:ext cx="0" cy="46740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5" name="Google Shape;265;p23"/>
          <p:cNvSpPr/>
          <p:nvPr/>
        </p:nvSpPr>
        <p:spPr>
          <a:xfrm rot="10800000">
            <a:off x="6131559" y="2865315"/>
            <a:ext cx="107700" cy="1203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3"/>
          <p:cNvSpPr txBox="1"/>
          <p:nvPr/>
        </p:nvSpPr>
        <p:spPr>
          <a:xfrm>
            <a:off x="5989975" y="2865325"/>
            <a:ext cx="146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Online</a:t>
            </a:r>
            <a:endParaRPr sz="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Two Live Sessions with Lawyers &amp; Law Enforcement Authority.</a:t>
            </a:r>
            <a:endParaRPr/>
          </a:p>
        </p:txBody>
      </p:sp>
      <p:cxnSp>
        <p:nvCxnSpPr>
          <p:cNvPr id="267" name="Google Shape;267;p23"/>
          <p:cNvCxnSpPr/>
          <p:nvPr/>
        </p:nvCxnSpPr>
        <p:spPr>
          <a:xfrm rot="10800000">
            <a:off x="8231912" y="2440776"/>
            <a:ext cx="0" cy="46740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8" name="Google Shape;268;p23"/>
          <p:cNvSpPr/>
          <p:nvPr/>
        </p:nvSpPr>
        <p:spPr>
          <a:xfrm rot="10800000">
            <a:off x="8188959" y="2865315"/>
            <a:ext cx="107700" cy="1203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3"/>
          <p:cNvSpPr txBox="1"/>
          <p:nvPr/>
        </p:nvSpPr>
        <p:spPr>
          <a:xfrm>
            <a:off x="7194425" y="2888825"/>
            <a:ext cx="1167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2nd Survey</a:t>
            </a:r>
            <a:endParaRPr sz="1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4"/>
          <p:cNvSpPr/>
          <p:nvPr/>
        </p:nvSpPr>
        <p:spPr>
          <a:xfrm>
            <a:off x="743825" y="4921025"/>
            <a:ext cx="8324100" cy="915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5" name="Google Shape;27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4368225"/>
            <a:ext cx="667500" cy="6675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6" name="Google Shape;276;p24"/>
          <p:cNvSpPr txBox="1"/>
          <p:nvPr/>
        </p:nvSpPr>
        <p:spPr>
          <a:xfrm>
            <a:off x="3228450" y="140050"/>
            <a:ext cx="2885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Previous Projects</a:t>
            </a:r>
            <a:endParaRPr sz="2500"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77" name="Google Shape;277;p24"/>
          <p:cNvCxnSpPr/>
          <p:nvPr/>
        </p:nvCxnSpPr>
        <p:spPr>
          <a:xfrm rot="10800000" flipH="1">
            <a:off x="634775" y="700150"/>
            <a:ext cx="7887900" cy="9300"/>
          </a:xfrm>
          <a:prstGeom prst="straightConnector1">
            <a:avLst/>
          </a:prstGeom>
          <a:noFill/>
          <a:ln w="9525" cap="flat" cmpd="sng">
            <a:solidFill>
              <a:srgbClr val="E6B8A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78" name="Google Shape;278;p24"/>
          <p:cNvPicPr preferRelativeResize="0"/>
          <p:nvPr/>
        </p:nvPicPr>
        <p:blipFill rotWithShape="1">
          <a:blip r:embed="rId4">
            <a:alphaModFix/>
          </a:blip>
          <a:srcRect t="21911"/>
          <a:stretch/>
        </p:blipFill>
        <p:spPr>
          <a:xfrm>
            <a:off x="739312" y="925538"/>
            <a:ext cx="1048801" cy="1208750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9" name="Google Shape;279;p24"/>
          <p:cNvPicPr preferRelativeResize="0"/>
          <p:nvPr/>
        </p:nvPicPr>
        <p:blipFill rotWithShape="1">
          <a:blip r:embed="rId5">
            <a:alphaModFix/>
          </a:blip>
          <a:srcRect t="14221" b="3858"/>
          <a:stretch/>
        </p:blipFill>
        <p:spPr>
          <a:xfrm>
            <a:off x="2223400" y="935387"/>
            <a:ext cx="1739275" cy="1160401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0" name="Google Shape;280;p24"/>
          <p:cNvPicPr preferRelativeResize="0"/>
          <p:nvPr/>
        </p:nvPicPr>
        <p:blipFill rotWithShape="1">
          <a:blip r:embed="rId6">
            <a:alphaModFix/>
          </a:blip>
          <a:srcRect t="6230" b="-6230"/>
          <a:stretch/>
        </p:blipFill>
        <p:spPr>
          <a:xfrm>
            <a:off x="4569786" y="943099"/>
            <a:ext cx="1932624" cy="1208736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1" name="Google Shape;281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74188" y="2756686"/>
            <a:ext cx="1646600" cy="1469699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2" name="Google Shape;282;p24"/>
          <p:cNvPicPr preferRelativeResize="0"/>
          <p:nvPr/>
        </p:nvPicPr>
        <p:blipFill rotWithShape="1">
          <a:blip r:embed="rId8">
            <a:alphaModFix/>
          </a:blip>
          <a:srcRect t="27412" b="2549"/>
          <a:stretch/>
        </p:blipFill>
        <p:spPr>
          <a:xfrm>
            <a:off x="831788" y="2775237"/>
            <a:ext cx="956326" cy="1517076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3" name="Google Shape;283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61563" y="2751537"/>
            <a:ext cx="1932625" cy="1517076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4" name="Google Shape;284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09488" y="906013"/>
            <a:ext cx="1646600" cy="1208750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5" name="Google Shape;285;p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308100" y="2775237"/>
            <a:ext cx="1733475" cy="1517075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6" name="Google Shape;286;p24"/>
          <p:cNvSpPr txBox="1"/>
          <p:nvPr/>
        </p:nvSpPr>
        <p:spPr>
          <a:xfrm>
            <a:off x="741002" y="2127688"/>
            <a:ext cx="1137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Climate Action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7" name="Google Shape;287;p24"/>
          <p:cNvSpPr txBox="1"/>
          <p:nvPr/>
        </p:nvSpPr>
        <p:spPr>
          <a:xfrm>
            <a:off x="2223319" y="2127688"/>
            <a:ext cx="1739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Chakma Language Course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" name="Google Shape;288;p24"/>
          <p:cNvSpPr txBox="1"/>
          <p:nvPr/>
        </p:nvSpPr>
        <p:spPr>
          <a:xfrm>
            <a:off x="4666406" y="2127688"/>
            <a:ext cx="1739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Warmness For the Marginalized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p24"/>
          <p:cNvSpPr txBox="1"/>
          <p:nvPr/>
        </p:nvSpPr>
        <p:spPr>
          <a:xfrm>
            <a:off x="7109506" y="2235625"/>
            <a:ext cx="173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Live Session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p24"/>
          <p:cNvSpPr txBox="1"/>
          <p:nvPr/>
        </p:nvSpPr>
        <p:spPr>
          <a:xfrm>
            <a:off x="680998" y="4406563"/>
            <a:ext cx="125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Blog Post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p24"/>
          <p:cNvSpPr txBox="1"/>
          <p:nvPr/>
        </p:nvSpPr>
        <p:spPr>
          <a:xfrm>
            <a:off x="2223256" y="4324250"/>
            <a:ext cx="1739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Chakma Dagho Hoda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2" name="Google Shape;292;p24"/>
          <p:cNvSpPr txBox="1"/>
          <p:nvPr/>
        </p:nvSpPr>
        <p:spPr>
          <a:xfrm>
            <a:off x="4561569" y="4394725"/>
            <a:ext cx="173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Apni ki Janen ?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3" name="Google Shape;293;p24"/>
          <p:cNvSpPr txBox="1"/>
          <p:nvPr/>
        </p:nvSpPr>
        <p:spPr>
          <a:xfrm>
            <a:off x="7127794" y="4347225"/>
            <a:ext cx="173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Ajker Ei Din e!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5"/>
          <p:cNvSpPr/>
          <p:nvPr/>
        </p:nvSpPr>
        <p:spPr>
          <a:xfrm>
            <a:off x="743825" y="4921025"/>
            <a:ext cx="8324100" cy="915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9" name="Google Shape;29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00" y="4476000"/>
            <a:ext cx="667500" cy="66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5"/>
          <p:cNvSpPr txBox="1"/>
          <p:nvPr/>
        </p:nvSpPr>
        <p:spPr>
          <a:xfrm>
            <a:off x="989912" y="233476"/>
            <a:ext cx="2638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Running Projects</a:t>
            </a:r>
            <a:endParaRPr sz="2500" b="1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1" name="Google Shape;301;p25"/>
          <p:cNvSpPr txBox="1"/>
          <p:nvPr/>
        </p:nvSpPr>
        <p:spPr>
          <a:xfrm>
            <a:off x="433750" y="3596388"/>
            <a:ext cx="1612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RhuVaGa Blog</a:t>
            </a:r>
            <a:endParaRPr sz="17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2" name="Google Shape;302;p25"/>
          <p:cNvSpPr txBox="1"/>
          <p:nvPr/>
        </p:nvSpPr>
        <p:spPr>
          <a:xfrm>
            <a:off x="5303100" y="226750"/>
            <a:ext cx="3027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Upcoming Projects</a:t>
            </a:r>
            <a:endParaRPr sz="2500"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03" name="Google Shape;303;p25"/>
          <p:cNvCxnSpPr/>
          <p:nvPr/>
        </p:nvCxnSpPr>
        <p:spPr>
          <a:xfrm rot="10800000" flipH="1">
            <a:off x="580300" y="793575"/>
            <a:ext cx="7887900" cy="9300"/>
          </a:xfrm>
          <a:prstGeom prst="straightConnector1">
            <a:avLst/>
          </a:prstGeom>
          <a:noFill/>
          <a:ln w="9525" cap="flat" cmpd="sng">
            <a:solidFill>
              <a:srgbClr val="E6B8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4" name="Google Shape;304;p25"/>
          <p:cNvSpPr txBox="1"/>
          <p:nvPr/>
        </p:nvSpPr>
        <p:spPr>
          <a:xfrm>
            <a:off x="5430800" y="3596400"/>
            <a:ext cx="2843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Chakma Language Course Season - 3</a:t>
            </a:r>
            <a:endParaRPr sz="17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5" name="Google Shape;305;p25"/>
          <p:cNvPicPr preferRelativeResize="0"/>
          <p:nvPr/>
        </p:nvPicPr>
        <p:blipFill rotWithShape="1">
          <a:blip r:embed="rId4">
            <a:alphaModFix/>
          </a:blip>
          <a:srcRect t="15182"/>
          <a:stretch/>
        </p:blipFill>
        <p:spPr>
          <a:xfrm>
            <a:off x="622888" y="1176712"/>
            <a:ext cx="1190275" cy="2243399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6" name="Google Shape;30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5613" y="1237113"/>
            <a:ext cx="2122574" cy="2122574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307" name="Google Shape;307;p25"/>
          <p:cNvCxnSpPr/>
          <p:nvPr/>
        </p:nvCxnSpPr>
        <p:spPr>
          <a:xfrm>
            <a:off x="4655200" y="930100"/>
            <a:ext cx="38700" cy="309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08" name="Google Shape;308;p25"/>
          <p:cNvPicPr preferRelativeResize="0"/>
          <p:nvPr/>
        </p:nvPicPr>
        <p:blipFill rotWithShape="1">
          <a:blip r:embed="rId6">
            <a:alphaModFix/>
          </a:blip>
          <a:srcRect l="13871" t="8286" r="18693" b="8185"/>
          <a:stretch/>
        </p:blipFill>
        <p:spPr>
          <a:xfrm>
            <a:off x="2075863" y="1176700"/>
            <a:ext cx="1967677" cy="2243401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09" name="Google Shape;309;p25"/>
          <p:cNvSpPr txBox="1"/>
          <p:nvPr/>
        </p:nvSpPr>
        <p:spPr>
          <a:xfrm>
            <a:off x="2201100" y="3596388"/>
            <a:ext cx="1717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Roboto"/>
                <a:ea typeface="Roboto"/>
                <a:cs typeface="Roboto"/>
                <a:sym typeface="Roboto"/>
              </a:rPr>
              <a:t>Small Business</a:t>
            </a:r>
            <a:endParaRPr sz="17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Roboto"/>
                <a:ea typeface="Roboto"/>
                <a:cs typeface="Roboto"/>
                <a:sym typeface="Roboto"/>
              </a:rPr>
              <a:t>(Buy &amp; Sell)</a:t>
            </a:r>
            <a:endParaRPr sz="17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/>
          <p:cNvSpPr txBox="1"/>
          <p:nvPr/>
        </p:nvSpPr>
        <p:spPr>
          <a:xfrm>
            <a:off x="2991899" y="1600200"/>
            <a:ext cx="3337463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Roboto"/>
                <a:ea typeface="Roboto"/>
                <a:cs typeface="Roboto"/>
                <a:sym typeface="Roboto"/>
              </a:rPr>
              <a:t>Thank You!!</a:t>
            </a:r>
            <a:endParaRPr sz="44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5" name="Google Shape;315;p26"/>
          <p:cNvSpPr/>
          <p:nvPr/>
        </p:nvSpPr>
        <p:spPr>
          <a:xfrm>
            <a:off x="65375" y="4925550"/>
            <a:ext cx="9002700" cy="87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6" name="Google Shape;31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0750" y="1090825"/>
            <a:ext cx="1222475" cy="122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743825" y="4921025"/>
            <a:ext cx="8324100" cy="915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00" y="4476000"/>
            <a:ext cx="667500" cy="66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6200" y="1127950"/>
            <a:ext cx="3451825" cy="34518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1867325" y="1127950"/>
            <a:ext cx="3750900" cy="210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Roboto"/>
                <a:ea typeface="Roboto"/>
                <a:cs typeface="Roboto"/>
                <a:sym typeface="Roboto"/>
              </a:rPr>
              <a:t>Campaign Name</a:t>
            </a: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“What to do!”</a:t>
            </a:r>
            <a:endParaRPr sz="3600"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743825" y="4921025"/>
            <a:ext cx="8324100" cy="915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00" y="4476000"/>
            <a:ext cx="667500" cy="66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3334500" y="228588"/>
            <a:ext cx="2475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Solution</a:t>
            </a:r>
            <a:endParaRPr sz="2400"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7" name="Google Shape;77;p15"/>
          <p:cNvCxnSpPr/>
          <p:nvPr/>
        </p:nvCxnSpPr>
        <p:spPr>
          <a:xfrm rot="10800000" flipH="1">
            <a:off x="628050" y="799675"/>
            <a:ext cx="7887900" cy="9300"/>
          </a:xfrm>
          <a:prstGeom prst="straightConnector1">
            <a:avLst/>
          </a:prstGeom>
          <a:noFill/>
          <a:ln w="9525" cap="flat" cmpd="sng">
            <a:solidFill>
              <a:srgbClr val="E6B8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Google Shape;78;p15"/>
          <p:cNvSpPr txBox="1"/>
          <p:nvPr/>
        </p:nvSpPr>
        <p:spPr>
          <a:xfrm>
            <a:off x="-210275" y="2920775"/>
            <a:ext cx="177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" name="Google Shape;79;p15"/>
          <p:cNvGrpSpPr/>
          <p:nvPr/>
        </p:nvGrpSpPr>
        <p:grpSpPr>
          <a:xfrm>
            <a:off x="1293736" y="1258050"/>
            <a:ext cx="2726286" cy="2547000"/>
            <a:chOff x="1293736" y="1258050"/>
            <a:chExt cx="2726286" cy="2547000"/>
          </a:xfrm>
        </p:grpSpPr>
        <p:sp>
          <p:nvSpPr>
            <p:cNvPr id="80" name="Google Shape;80;p15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F26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0944A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200" b="1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" name="Google Shape;82;p15"/>
            <p:cNvSpPr txBox="1"/>
            <p:nvPr/>
          </p:nvSpPr>
          <p:spPr>
            <a:xfrm rot="-2700000">
              <a:off x="2020773" y="2334904"/>
              <a:ext cx="10929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Know</a:t>
              </a:r>
              <a:endParaRPr sz="2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" name="Google Shape;83;p15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4" name="Google Shape;84;p15"/>
          <p:cNvGrpSpPr/>
          <p:nvPr/>
        </p:nvGrpSpPr>
        <p:grpSpPr>
          <a:xfrm>
            <a:off x="3203958" y="1258050"/>
            <a:ext cx="2726286" cy="2547000"/>
            <a:chOff x="3203958" y="1258050"/>
            <a:chExt cx="2726286" cy="2547000"/>
          </a:xfrm>
        </p:grpSpPr>
        <p:sp>
          <p:nvSpPr>
            <p:cNvPr id="85" name="Google Shape;85;p15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D94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0D5DD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200" b="1">
                <a:solidFill>
                  <a:srgbClr val="0D5D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" name="Google Shape;87;p15"/>
            <p:cNvSpPr txBox="1"/>
            <p:nvPr/>
          </p:nvSpPr>
          <p:spPr>
            <a:xfrm rot="-2700000">
              <a:off x="3866171" y="2334904"/>
              <a:ext cx="1249458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Refrain</a:t>
              </a:r>
              <a:endParaRPr sz="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" name="Google Shape;88;p15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9" name="Google Shape;89;p15"/>
          <p:cNvGrpSpPr/>
          <p:nvPr/>
        </p:nvGrpSpPr>
        <p:grpSpPr>
          <a:xfrm>
            <a:off x="5123977" y="1258050"/>
            <a:ext cx="2726286" cy="2547000"/>
            <a:chOff x="5123977" y="1258050"/>
            <a:chExt cx="2726286" cy="2547000"/>
          </a:xfrm>
        </p:grpSpPr>
        <p:sp>
          <p:nvSpPr>
            <p:cNvPr id="90" name="Google Shape;90;p15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F26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307BF3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200" b="1">
                <a:solidFill>
                  <a:srgbClr val="307BF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" name="Google Shape;92;p15"/>
            <p:cNvSpPr txBox="1"/>
            <p:nvPr/>
          </p:nvSpPr>
          <p:spPr>
            <a:xfrm rot="-2700000">
              <a:off x="5746018" y="2375101"/>
              <a:ext cx="1302915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Prevent</a:t>
              </a:r>
              <a:endParaRPr sz="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" name="Google Shape;93;p15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/>
          <p:nvPr/>
        </p:nvSpPr>
        <p:spPr>
          <a:xfrm>
            <a:off x="743825" y="4921025"/>
            <a:ext cx="8324100" cy="915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00" y="4476000"/>
            <a:ext cx="667500" cy="66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/>
        </p:nvSpPr>
        <p:spPr>
          <a:xfrm>
            <a:off x="3603300" y="102475"/>
            <a:ext cx="1937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Smart Goal</a:t>
            </a:r>
            <a:endParaRPr sz="3300"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1" name="Google Shape;101;p16"/>
          <p:cNvCxnSpPr/>
          <p:nvPr/>
        </p:nvCxnSpPr>
        <p:spPr>
          <a:xfrm rot="10800000" flipH="1">
            <a:off x="628050" y="647275"/>
            <a:ext cx="7887900" cy="9300"/>
          </a:xfrm>
          <a:prstGeom prst="straightConnector1">
            <a:avLst/>
          </a:prstGeom>
          <a:noFill/>
          <a:ln w="9525" cap="flat" cmpd="sng">
            <a:solidFill>
              <a:srgbClr val="E6B8A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2" name="Google Shape;102;p16"/>
          <p:cNvGrpSpPr/>
          <p:nvPr/>
        </p:nvGrpSpPr>
        <p:grpSpPr>
          <a:xfrm>
            <a:off x="5769288" y="815400"/>
            <a:ext cx="1944600" cy="1569600"/>
            <a:chOff x="3071457" y="2013875"/>
            <a:chExt cx="1944600" cy="1569600"/>
          </a:xfrm>
        </p:grpSpPr>
        <p:sp>
          <p:nvSpPr>
            <p:cNvPr id="103" name="Google Shape;103;p16"/>
            <p:cNvSpPr/>
            <p:nvPr/>
          </p:nvSpPr>
          <p:spPr>
            <a:xfrm rot="10800000" flipH="1">
              <a:off x="3071457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D94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6"/>
            <p:cNvSpPr txBox="1"/>
            <p:nvPr/>
          </p:nvSpPr>
          <p:spPr>
            <a:xfrm>
              <a:off x="3316102" y="2180185"/>
              <a:ext cx="1451700" cy="459900"/>
            </a:xfrm>
            <a:prstGeom prst="rect">
              <a:avLst/>
            </a:prstGeom>
            <a:solidFill>
              <a:srgbClr val="D94E8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Institute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5" name="Google Shape;105;p16"/>
            <p:cNvSpPr txBox="1"/>
            <p:nvPr/>
          </p:nvSpPr>
          <p:spPr>
            <a:xfrm>
              <a:off x="3239893" y="2640150"/>
              <a:ext cx="1600800" cy="512400"/>
            </a:xfrm>
            <a:prstGeom prst="rect">
              <a:avLst/>
            </a:prstGeom>
            <a:solidFill>
              <a:srgbClr val="D94E8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Different schools, and colleges.</a:t>
              </a:r>
              <a:endPara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6" name="Google Shape;106;p16"/>
          <p:cNvGrpSpPr/>
          <p:nvPr/>
        </p:nvGrpSpPr>
        <p:grpSpPr>
          <a:xfrm>
            <a:off x="3546625" y="862688"/>
            <a:ext cx="1944600" cy="1569600"/>
            <a:chOff x="999563" y="894125"/>
            <a:chExt cx="1944600" cy="1569600"/>
          </a:xfrm>
        </p:grpSpPr>
        <p:sp>
          <p:nvSpPr>
            <p:cNvPr id="107" name="Google Shape;107;p16"/>
            <p:cNvSpPr/>
            <p:nvPr/>
          </p:nvSpPr>
          <p:spPr>
            <a:xfrm>
              <a:off x="999563" y="89412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F26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6"/>
            <p:cNvSpPr txBox="1"/>
            <p:nvPr/>
          </p:nvSpPr>
          <p:spPr>
            <a:xfrm>
              <a:off x="1623962" y="1026763"/>
              <a:ext cx="798300" cy="459900"/>
            </a:xfrm>
            <a:prstGeom prst="rect">
              <a:avLst/>
            </a:prstGeom>
            <a:solidFill>
              <a:srgbClr val="F2684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31.4K</a:t>
              </a:r>
              <a:endPara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" name="Google Shape;109;p16"/>
            <p:cNvSpPr txBox="1"/>
            <p:nvPr/>
          </p:nvSpPr>
          <p:spPr>
            <a:xfrm>
              <a:off x="1246000" y="1478377"/>
              <a:ext cx="1451700" cy="512400"/>
            </a:xfrm>
            <a:prstGeom prst="rect">
              <a:avLst/>
            </a:prstGeom>
            <a:solidFill>
              <a:srgbClr val="F2684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Minimum youth will be reached.</a:t>
              </a:r>
              <a:endPara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0" name="Google Shape;110;p16"/>
          <p:cNvGrpSpPr/>
          <p:nvPr/>
        </p:nvGrpSpPr>
        <p:grpSpPr>
          <a:xfrm>
            <a:off x="2419538" y="2696213"/>
            <a:ext cx="1944600" cy="1569600"/>
            <a:chOff x="999563" y="894125"/>
            <a:chExt cx="1944600" cy="1569600"/>
          </a:xfrm>
        </p:grpSpPr>
        <p:sp>
          <p:nvSpPr>
            <p:cNvPr id="111" name="Google Shape;111;p16"/>
            <p:cNvSpPr/>
            <p:nvPr/>
          </p:nvSpPr>
          <p:spPr>
            <a:xfrm>
              <a:off x="999563" y="89412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F26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6"/>
            <p:cNvSpPr txBox="1"/>
            <p:nvPr/>
          </p:nvSpPr>
          <p:spPr>
            <a:xfrm>
              <a:off x="1628837" y="1126350"/>
              <a:ext cx="667500" cy="459900"/>
            </a:xfrm>
            <a:prstGeom prst="rect">
              <a:avLst/>
            </a:prstGeom>
            <a:solidFill>
              <a:srgbClr val="F2684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Time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" name="Google Shape;113;p16"/>
            <p:cNvSpPr txBox="1"/>
            <p:nvPr/>
          </p:nvSpPr>
          <p:spPr>
            <a:xfrm>
              <a:off x="1108925" y="1603900"/>
              <a:ext cx="1707300" cy="512400"/>
            </a:xfrm>
            <a:prstGeom prst="rect">
              <a:avLst/>
            </a:prstGeom>
            <a:solidFill>
              <a:srgbClr val="F2684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Project 2 Months</a:t>
              </a:r>
              <a:endPara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4" name="Google Shape;114;p16"/>
          <p:cNvGrpSpPr/>
          <p:nvPr/>
        </p:nvGrpSpPr>
        <p:grpSpPr>
          <a:xfrm>
            <a:off x="1307738" y="815400"/>
            <a:ext cx="1944600" cy="1569600"/>
            <a:chOff x="3071457" y="2013875"/>
            <a:chExt cx="1944600" cy="1569600"/>
          </a:xfrm>
        </p:grpSpPr>
        <p:sp>
          <p:nvSpPr>
            <p:cNvPr id="115" name="Google Shape;115;p16"/>
            <p:cNvSpPr/>
            <p:nvPr/>
          </p:nvSpPr>
          <p:spPr>
            <a:xfrm rot="10800000" flipH="1">
              <a:off x="3071457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D94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6"/>
            <p:cNvSpPr txBox="1"/>
            <p:nvPr/>
          </p:nvSpPr>
          <p:spPr>
            <a:xfrm>
              <a:off x="3716469" y="2186375"/>
              <a:ext cx="807000" cy="459900"/>
            </a:xfrm>
            <a:prstGeom prst="rect">
              <a:avLst/>
            </a:prstGeom>
            <a:solidFill>
              <a:srgbClr val="D94E8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Topic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7" name="Google Shape;117;p16"/>
            <p:cNvSpPr txBox="1"/>
            <p:nvPr/>
          </p:nvSpPr>
          <p:spPr>
            <a:xfrm>
              <a:off x="3316100" y="2716352"/>
              <a:ext cx="1451700" cy="512400"/>
            </a:xfrm>
            <a:prstGeom prst="rect">
              <a:avLst/>
            </a:prstGeom>
            <a:solidFill>
              <a:srgbClr val="D94E8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8" name="Google Shape;118;p16"/>
          <p:cNvGrpSpPr/>
          <p:nvPr/>
        </p:nvGrpSpPr>
        <p:grpSpPr>
          <a:xfrm>
            <a:off x="4749600" y="2710700"/>
            <a:ext cx="1944600" cy="1569600"/>
            <a:chOff x="4233613" y="851875"/>
            <a:chExt cx="1944600" cy="1569600"/>
          </a:xfrm>
        </p:grpSpPr>
        <p:sp>
          <p:nvSpPr>
            <p:cNvPr id="119" name="Google Shape;119;p16"/>
            <p:cNvSpPr/>
            <p:nvPr/>
          </p:nvSpPr>
          <p:spPr>
            <a:xfrm>
              <a:off x="4233613" y="851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F26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 txBox="1"/>
            <p:nvPr/>
          </p:nvSpPr>
          <p:spPr>
            <a:xfrm>
              <a:off x="4700863" y="1051000"/>
              <a:ext cx="1010100" cy="306600"/>
            </a:xfrm>
            <a:prstGeom prst="rect">
              <a:avLst/>
            </a:prstGeom>
            <a:solidFill>
              <a:srgbClr val="F2684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Medium</a:t>
              </a:r>
              <a:endPara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1" name="Google Shape;121;p16"/>
            <p:cNvSpPr txBox="1"/>
            <p:nvPr/>
          </p:nvSpPr>
          <p:spPr>
            <a:xfrm>
              <a:off x="4325712" y="1538850"/>
              <a:ext cx="1760400" cy="512400"/>
            </a:xfrm>
            <a:prstGeom prst="rect">
              <a:avLst/>
            </a:prstGeom>
            <a:solidFill>
              <a:srgbClr val="F2684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Online and Offline.</a:t>
              </a:r>
              <a:endPara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2" name="Google Shape;122;p16"/>
          <p:cNvSpPr txBox="1"/>
          <p:nvPr/>
        </p:nvSpPr>
        <p:spPr>
          <a:xfrm>
            <a:off x="1586450" y="1524000"/>
            <a:ext cx="139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Cyber Bullying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/>
          <p:nvPr/>
        </p:nvSpPr>
        <p:spPr>
          <a:xfrm>
            <a:off x="743825" y="4921025"/>
            <a:ext cx="8324100" cy="915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8" name="Google Shape;12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00" y="4476000"/>
            <a:ext cx="667500" cy="66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 txBox="1"/>
          <p:nvPr/>
        </p:nvSpPr>
        <p:spPr>
          <a:xfrm>
            <a:off x="3453725" y="102475"/>
            <a:ext cx="2904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Activities in Offline</a:t>
            </a:r>
            <a:endParaRPr sz="2400"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0" name="Google Shape;130;p17"/>
          <p:cNvCxnSpPr/>
          <p:nvPr/>
        </p:nvCxnSpPr>
        <p:spPr>
          <a:xfrm rot="10800000" flipH="1">
            <a:off x="628050" y="647275"/>
            <a:ext cx="7887900" cy="9300"/>
          </a:xfrm>
          <a:prstGeom prst="straightConnector1">
            <a:avLst/>
          </a:prstGeom>
          <a:noFill/>
          <a:ln w="9525" cap="flat" cmpd="sng">
            <a:solidFill>
              <a:srgbClr val="E6B8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17"/>
          <p:cNvSpPr txBox="1"/>
          <p:nvPr/>
        </p:nvSpPr>
        <p:spPr>
          <a:xfrm>
            <a:off x="5330150" y="4184425"/>
            <a:ext cx="409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4184550" y="718775"/>
            <a:ext cx="774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3" name="Google Shape;13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700" y="821225"/>
            <a:ext cx="2311576" cy="2849577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4" name="Google Shape;134;p17"/>
          <p:cNvSpPr txBox="1"/>
          <p:nvPr/>
        </p:nvSpPr>
        <p:spPr>
          <a:xfrm>
            <a:off x="777388" y="3772075"/>
            <a:ext cx="1372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Postering 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5" name="Google Shape;135;p17"/>
          <p:cNvPicPr preferRelativeResize="0"/>
          <p:nvPr/>
        </p:nvPicPr>
        <p:blipFill rotWithShape="1">
          <a:blip r:embed="rId5">
            <a:alphaModFix/>
          </a:blip>
          <a:srcRect b="10522"/>
          <a:stretch/>
        </p:blipFill>
        <p:spPr>
          <a:xfrm>
            <a:off x="2961775" y="821225"/>
            <a:ext cx="3005525" cy="2849576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6" name="Google Shape;136;p17"/>
          <p:cNvSpPr txBox="1"/>
          <p:nvPr/>
        </p:nvSpPr>
        <p:spPr>
          <a:xfrm>
            <a:off x="3778438" y="3772075"/>
            <a:ext cx="1372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Seminars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7" name="Google Shape;13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19700" y="808975"/>
            <a:ext cx="2871900" cy="28719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8" name="Google Shape;138;p17"/>
          <p:cNvSpPr txBox="1"/>
          <p:nvPr/>
        </p:nvSpPr>
        <p:spPr>
          <a:xfrm>
            <a:off x="6654450" y="3772075"/>
            <a:ext cx="1802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Wall Painting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/>
          <p:nvPr/>
        </p:nvSpPr>
        <p:spPr>
          <a:xfrm>
            <a:off x="743825" y="4921025"/>
            <a:ext cx="8324100" cy="915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4" name="Google Shape;14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00" y="4476000"/>
            <a:ext cx="667500" cy="66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 txBox="1"/>
          <p:nvPr/>
        </p:nvSpPr>
        <p:spPr>
          <a:xfrm>
            <a:off x="3181050" y="93175"/>
            <a:ext cx="2781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Activities in Online</a:t>
            </a:r>
            <a:endParaRPr sz="2400"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6" name="Google Shape;146;p18"/>
          <p:cNvCxnSpPr/>
          <p:nvPr/>
        </p:nvCxnSpPr>
        <p:spPr>
          <a:xfrm rot="10800000" flipH="1">
            <a:off x="628050" y="647275"/>
            <a:ext cx="7887900" cy="9300"/>
          </a:xfrm>
          <a:prstGeom prst="straightConnector1">
            <a:avLst/>
          </a:prstGeom>
          <a:noFill/>
          <a:ln w="9525" cap="flat" cmpd="sng">
            <a:solidFill>
              <a:srgbClr val="E6B8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7" name="Google Shape;147;p18"/>
          <p:cNvSpPr txBox="1"/>
          <p:nvPr/>
        </p:nvSpPr>
        <p:spPr>
          <a:xfrm>
            <a:off x="5803425" y="3640009"/>
            <a:ext cx="243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8"/>
          <p:cNvSpPr txBox="1"/>
          <p:nvPr/>
        </p:nvSpPr>
        <p:spPr>
          <a:xfrm>
            <a:off x="4184550" y="718775"/>
            <a:ext cx="774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1044175" y="1629150"/>
            <a:ext cx="1978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Static Content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18"/>
          <p:cNvSpPr txBox="1"/>
          <p:nvPr/>
        </p:nvSpPr>
        <p:spPr>
          <a:xfrm>
            <a:off x="5962950" y="1629150"/>
            <a:ext cx="189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Video Content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1" name="Google Shape;15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4225" y="1027650"/>
            <a:ext cx="667500" cy="5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45825" y="2671825"/>
            <a:ext cx="774900" cy="77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8"/>
          <p:cNvSpPr txBox="1"/>
          <p:nvPr/>
        </p:nvSpPr>
        <p:spPr>
          <a:xfrm>
            <a:off x="1473925" y="3586150"/>
            <a:ext cx="1118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Survey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4" name="Google Shape;15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58103" y="2758875"/>
            <a:ext cx="723949" cy="742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21900" y="2926820"/>
            <a:ext cx="396355" cy="40638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/>
          <p:nvPr/>
        </p:nvSpPr>
        <p:spPr>
          <a:xfrm>
            <a:off x="5982731" y="3511400"/>
            <a:ext cx="2781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Live Consultancy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7" name="Google Shape;15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52725" y="1072375"/>
            <a:ext cx="464650" cy="46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 txBox="1"/>
          <p:nvPr/>
        </p:nvSpPr>
        <p:spPr>
          <a:xfrm>
            <a:off x="3374313" y="1629150"/>
            <a:ext cx="197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9" name="Google Shape;15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91600" y="1072375"/>
            <a:ext cx="464650" cy="46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86550" y="1078775"/>
            <a:ext cx="464650" cy="46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39663" y="1603325"/>
            <a:ext cx="2905999" cy="1936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/>
          <p:nvPr/>
        </p:nvSpPr>
        <p:spPr>
          <a:xfrm>
            <a:off x="743825" y="4921025"/>
            <a:ext cx="8324100" cy="915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" name="Google Shape;16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00" y="4476000"/>
            <a:ext cx="667500" cy="66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9"/>
          <p:cNvSpPr txBox="1"/>
          <p:nvPr/>
        </p:nvSpPr>
        <p:spPr>
          <a:xfrm>
            <a:off x="3177000" y="59550"/>
            <a:ext cx="279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Targeted People </a:t>
            </a:r>
            <a:endParaRPr sz="2400"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9" name="Google Shape;16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5250" y="1194175"/>
            <a:ext cx="1822500" cy="182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9"/>
          <p:cNvSpPr txBox="1"/>
          <p:nvPr/>
        </p:nvSpPr>
        <p:spPr>
          <a:xfrm>
            <a:off x="1396800" y="3208300"/>
            <a:ext cx="137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Youth (16-35)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1" name="Google Shape;17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1200" y="1572025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9"/>
          <p:cNvSpPr txBox="1"/>
          <p:nvPr/>
        </p:nvSpPr>
        <p:spPr>
          <a:xfrm>
            <a:off x="3614100" y="2992750"/>
            <a:ext cx="2093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Educational Institution 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of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 Rangamati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3" name="Google Shape;17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00325" y="1495825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9"/>
          <p:cNvSpPr txBox="1"/>
          <p:nvPr/>
        </p:nvSpPr>
        <p:spPr>
          <a:xfrm>
            <a:off x="6391825" y="3208300"/>
            <a:ext cx="163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Local Community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5" name="Google Shape;175;p19"/>
          <p:cNvCxnSpPr/>
          <p:nvPr/>
        </p:nvCxnSpPr>
        <p:spPr>
          <a:xfrm rot="10800000" flipH="1">
            <a:off x="628050" y="647275"/>
            <a:ext cx="7887900" cy="9300"/>
          </a:xfrm>
          <a:prstGeom prst="straightConnector1">
            <a:avLst/>
          </a:prstGeom>
          <a:noFill/>
          <a:ln w="9525" cap="flat" cmpd="sng">
            <a:solidFill>
              <a:srgbClr val="E6B8A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00" y="4476000"/>
            <a:ext cx="667500" cy="66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0"/>
          <p:cNvSpPr/>
          <p:nvPr/>
        </p:nvSpPr>
        <p:spPr>
          <a:xfrm>
            <a:off x="743825" y="4921025"/>
            <a:ext cx="8324100" cy="915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0"/>
          <p:cNvSpPr txBox="1"/>
          <p:nvPr/>
        </p:nvSpPr>
        <p:spPr>
          <a:xfrm>
            <a:off x="-381000" y="2726238"/>
            <a:ext cx="28803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800">
              <a:highlight>
                <a:srgbClr val="FF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3" name="Google Shape;183;p20"/>
          <p:cNvCxnSpPr/>
          <p:nvPr/>
        </p:nvCxnSpPr>
        <p:spPr>
          <a:xfrm rot="10800000" flipH="1">
            <a:off x="628050" y="647275"/>
            <a:ext cx="7887900" cy="9300"/>
          </a:xfrm>
          <a:prstGeom prst="straightConnector1">
            <a:avLst/>
          </a:prstGeom>
          <a:noFill/>
          <a:ln w="9525" cap="flat" cmpd="sng">
            <a:solidFill>
              <a:srgbClr val="E6B8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" name="Google Shape;184;p20"/>
          <p:cNvSpPr txBox="1"/>
          <p:nvPr/>
        </p:nvSpPr>
        <p:spPr>
          <a:xfrm>
            <a:off x="3904350" y="93175"/>
            <a:ext cx="1335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Impact</a:t>
            </a:r>
            <a:endParaRPr sz="2400"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20"/>
          <p:cNvSpPr/>
          <p:nvPr/>
        </p:nvSpPr>
        <p:spPr>
          <a:xfrm>
            <a:off x="1232100" y="2339525"/>
            <a:ext cx="6622500" cy="320700"/>
          </a:xfrm>
          <a:prstGeom prst="rect">
            <a:avLst/>
          </a:prstGeom>
          <a:solidFill>
            <a:srgbClr val="D94E8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20"/>
          <p:cNvSpPr/>
          <p:nvPr/>
        </p:nvSpPr>
        <p:spPr>
          <a:xfrm>
            <a:off x="4301600" y="2339513"/>
            <a:ext cx="321900" cy="3207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0"/>
          <p:cNvSpPr txBox="1"/>
          <p:nvPr/>
        </p:nvSpPr>
        <p:spPr>
          <a:xfrm>
            <a:off x="2288100" y="2299763"/>
            <a:ext cx="86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Online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20"/>
          <p:cNvSpPr txBox="1"/>
          <p:nvPr/>
        </p:nvSpPr>
        <p:spPr>
          <a:xfrm>
            <a:off x="5768500" y="2299763"/>
            <a:ext cx="86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Offline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20"/>
          <p:cNvSpPr/>
          <p:nvPr/>
        </p:nvSpPr>
        <p:spPr>
          <a:xfrm rot="-5400000">
            <a:off x="2277000" y="1888438"/>
            <a:ext cx="738300" cy="91500"/>
          </a:xfrm>
          <a:prstGeom prst="rightArrow">
            <a:avLst>
              <a:gd name="adj1" fmla="val 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0"/>
          <p:cNvSpPr txBox="1"/>
          <p:nvPr/>
        </p:nvSpPr>
        <p:spPr>
          <a:xfrm>
            <a:off x="2211900" y="868350"/>
            <a:ext cx="868500" cy="5694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F26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Roboto"/>
                <a:ea typeface="Roboto"/>
                <a:cs typeface="Roboto"/>
                <a:sym typeface="Roboto"/>
              </a:rPr>
              <a:t> 30K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20"/>
          <p:cNvSpPr/>
          <p:nvPr/>
        </p:nvSpPr>
        <p:spPr>
          <a:xfrm rot="5393016">
            <a:off x="5825933" y="3019643"/>
            <a:ext cx="738302" cy="91800"/>
          </a:xfrm>
          <a:prstGeom prst="rightArrow">
            <a:avLst>
              <a:gd name="adj1" fmla="val 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0"/>
          <p:cNvSpPr txBox="1"/>
          <p:nvPr/>
        </p:nvSpPr>
        <p:spPr>
          <a:xfrm>
            <a:off x="5760825" y="3513388"/>
            <a:ext cx="868500" cy="5694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F26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Roboto"/>
                <a:ea typeface="Roboto"/>
                <a:cs typeface="Roboto"/>
                <a:sym typeface="Roboto"/>
              </a:rPr>
              <a:t>1.4K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2666399" y="4224863"/>
            <a:ext cx="3877276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Total Engagement : 31.4 K</a:t>
            </a:r>
            <a:endParaRPr sz="2400" b="1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5625" y="577200"/>
            <a:ext cx="1982000" cy="198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1"/>
          <p:cNvPicPr preferRelativeResize="0"/>
          <p:nvPr/>
        </p:nvPicPr>
        <p:blipFill rotWithShape="1">
          <a:blip r:embed="rId4">
            <a:alphaModFix/>
          </a:blip>
          <a:srcRect t="75234"/>
          <a:stretch/>
        </p:blipFill>
        <p:spPr>
          <a:xfrm>
            <a:off x="4793275" y="3441850"/>
            <a:ext cx="3924900" cy="97203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1"/>
          <p:cNvSpPr/>
          <p:nvPr/>
        </p:nvSpPr>
        <p:spPr>
          <a:xfrm>
            <a:off x="820025" y="4921025"/>
            <a:ext cx="8324100" cy="915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1" name="Google Shape;20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75" y="4481350"/>
            <a:ext cx="667500" cy="66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1"/>
          <p:cNvSpPr txBox="1"/>
          <p:nvPr/>
        </p:nvSpPr>
        <p:spPr>
          <a:xfrm>
            <a:off x="3904350" y="93175"/>
            <a:ext cx="1335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Why Us!</a:t>
            </a:r>
            <a:endParaRPr sz="2400"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3" name="Google Shape;203;p21"/>
          <p:cNvCxnSpPr/>
          <p:nvPr/>
        </p:nvCxnSpPr>
        <p:spPr>
          <a:xfrm rot="10800000" flipH="1">
            <a:off x="628050" y="647275"/>
            <a:ext cx="7887900" cy="9300"/>
          </a:xfrm>
          <a:prstGeom prst="straightConnector1">
            <a:avLst/>
          </a:prstGeom>
          <a:noFill/>
          <a:ln w="9525" cap="flat" cmpd="sng">
            <a:solidFill>
              <a:srgbClr val="E6B8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4" name="Google Shape;204;p21"/>
          <p:cNvSpPr txBox="1"/>
          <p:nvPr/>
        </p:nvSpPr>
        <p:spPr>
          <a:xfrm>
            <a:off x="4702900" y="2220950"/>
            <a:ext cx="27381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Website</a:t>
            </a: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900"/>
          </a:p>
        </p:txBody>
      </p:sp>
      <p:pic>
        <p:nvPicPr>
          <p:cNvPr id="205" name="Google Shape;205;p21"/>
          <p:cNvPicPr preferRelativeResize="0"/>
          <p:nvPr/>
        </p:nvPicPr>
        <p:blipFill rotWithShape="1">
          <a:blip r:embed="rId4">
            <a:alphaModFix/>
          </a:blip>
          <a:srcRect l="12244" t="3303" r="14036" b="41920"/>
          <a:stretch/>
        </p:blipFill>
        <p:spPr>
          <a:xfrm>
            <a:off x="4793275" y="729600"/>
            <a:ext cx="3924900" cy="2628427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/>
          <p:nvPr/>
        </p:nvSpPr>
        <p:spPr>
          <a:xfrm>
            <a:off x="1016025" y="4152300"/>
            <a:ext cx="296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</a:t>
            </a:r>
            <a:r>
              <a:rPr lang="en" sz="1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Facebook Page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7" name="Google Shape;20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3475" y="2774125"/>
            <a:ext cx="4629099" cy="145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Microsoft Office PowerPoint</Application>
  <PresentationFormat>On-screen Show (16:9)</PresentationFormat>
  <Paragraphs>93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Roboto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Vaskar</cp:lastModifiedBy>
  <cp:revision>1</cp:revision>
  <dcterms:modified xsi:type="dcterms:W3CDTF">2022-07-24T05:07:23Z</dcterms:modified>
</cp:coreProperties>
</file>